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6858000" cy="9906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3396" y="-10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493F8-B773-4C79-9B44-B7DE64E365F0}" type="datetimeFigureOut">
              <a:rPr lang="ja-JP" altLang="en-US"/>
              <a:pPr>
                <a:defRPr/>
              </a:pPr>
              <a:t>2014/8/1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31827-CFFC-421F-8BAF-8C4FC1B11D9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10427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72B7B-0F99-49BF-B88F-A089307CCDBB}" type="datetimeFigureOut">
              <a:rPr lang="ja-JP" altLang="en-US"/>
              <a:pPr>
                <a:defRPr/>
              </a:pPr>
              <a:t>2014/8/1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35A54-EC0E-4724-9574-4346C552FCC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81160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D31BF-8FA5-4BBF-BE22-DD21CC1E13C4}" type="datetimeFigureOut">
              <a:rPr lang="ja-JP" altLang="en-US"/>
              <a:pPr>
                <a:defRPr/>
              </a:pPr>
              <a:t>2014/8/1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E8C04-166F-4A47-B826-9AC02DF0044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9716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A50AE-1995-4BFB-B3A1-9170E5DCB694}" type="datetimeFigureOut">
              <a:rPr lang="ja-JP" altLang="en-US"/>
              <a:pPr>
                <a:defRPr/>
              </a:pPr>
              <a:t>2014/8/1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91A49-C64B-4DE1-AE00-592F3480052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75584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7103C-4634-4099-A861-A4C3BEB98947}" type="datetimeFigureOut">
              <a:rPr lang="ja-JP" altLang="en-US"/>
              <a:pPr>
                <a:defRPr/>
              </a:pPr>
              <a:t>2014/8/1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E705A-D650-489B-913B-D90B641F739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85135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4466D-8281-4173-9A16-AFD124D4B852}" type="datetimeFigureOut">
              <a:rPr lang="ja-JP" altLang="en-US"/>
              <a:pPr>
                <a:defRPr/>
              </a:pPr>
              <a:t>2014/8/1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ACE09-755A-4E6C-BEB0-042B2BEC7F6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32812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3408C-471C-4196-9643-AC1F8D72A353}" type="datetimeFigureOut">
              <a:rPr lang="ja-JP" altLang="en-US"/>
              <a:pPr>
                <a:defRPr/>
              </a:pPr>
              <a:t>2014/8/1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0E6AA-7041-4764-804F-B1C062B645A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28265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F9849-078C-4F2D-BD56-76A05B8B9E48}" type="datetimeFigureOut">
              <a:rPr lang="ja-JP" altLang="en-US"/>
              <a:pPr>
                <a:defRPr/>
              </a:pPr>
              <a:t>2014/8/1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4BD2B-84CE-410A-B673-41FEC276266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50135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0679A-BB21-41E6-A344-784196E84462}" type="datetimeFigureOut">
              <a:rPr lang="ja-JP" altLang="en-US"/>
              <a:pPr>
                <a:defRPr/>
              </a:pPr>
              <a:t>2014/8/1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44CC9-AD1D-423A-B42E-5FC411DD70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39296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2B0F3-08BC-4901-B052-3135EFA85255}" type="datetimeFigureOut">
              <a:rPr lang="ja-JP" altLang="en-US"/>
              <a:pPr>
                <a:defRPr/>
              </a:pPr>
              <a:t>2014/8/1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28B02-6DBA-43F1-9D0A-46B43075557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71079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67BA4-B2AC-4CC7-998F-B74E7E77C2F7}" type="datetimeFigureOut">
              <a:rPr lang="ja-JP" altLang="en-US"/>
              <a:pPr>
                <a:defRPr/>
              </a:pPr>
              <a:t>2014/8/1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C5D382-DFE7-4BC8-AD00-EB387194CA2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1464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8D98C21-8A57-4811-955E-7891F91CD2BC}" type="datetimeFigureOut">
              <a:rPr lang="ja-JP" altLang="en-US"/>
              <a:pPr>
                <a:defRPr/>
              </a:pPr>
              <a:t>2014/8/1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9213AF7-895C-4337-89DC-CC5FA712118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/>
          <p:cNvSpPr/>
          <p:nvPr/>
        </p:nvSpPr>
        <p:spPr>
          <a:xfrm>
            <a:off x="115888" y="2757488"/>
            <a:ext cx="6626225" cy="6764337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15888" y="252413"/>
            <a:ext cx="6626225" cy="250507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30275" y="504825"/>
            <a:ext cx="5108575" cy="200025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b="1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○○○マンション</a:t>
            </a:r>
            <a:endParaRPr lang="en-US" altLang="ja-JP" sz="2800" b="1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800" b="1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夏の○○公園</a:t>
            </a:r>
            <a:endParaRPr lang="en-US" altLang="ja-JP" sz="4800" b="1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800" b="1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キャンプのご案内</a:t>
            </a:r>
          </a:p>
        </p:txBody>
      </p:sp>
      <p:sp>
        <p:nvSpPr>
          <p:cNvPr id="2053" name="テキスト ボックス 7"/>
          <p:cNvSpPr txBox="1">
            <a:spLocks noChangeArrowheads="1"/>
          </p:cNvSpPr>
          <p:nvPr/>
        </p:nvSpPr>
        <p:spPr bwMode="auto">
          <a:xfrm>
            <a:off x="404813" y="2865438"/>
            <a:ext cx="5903912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latin typeface="HG丸ｺﾞｼｯｸM-PRO" pitchFamily="50" charset="-128"/>
                <a:ea typeface="HG丸ｺﾞｼｯｸM-PRO" pitchFamily="50" charset="-128"/>
              </a:rPr>
              <a:t>2014</a:t>
            </a:r>
            <a:r>
              <a:rPr lang="ja-JP" altLang="en-US" sz="2000" b="1">
                <a:latin typeface="HG丸ｺﾞｼｯｸM-PRO" pitchFamily="50" charset="-128"/>
                <a:ea typeface="HG丸ｺﾞｼｯｸM-PRO" pitchFamily="50" charset="-128"/>
              </a:rPr>
              <a:t>年</a:t>
            </a:r>
            <a:r>
              <a:rPr lang="en-US" altLang="ja-JP" sz="3600" b="1">
                <a:latin typeface="HG丸ｺﾞｼｯｸM-PRO" pitchFamily="50" charset="-128"/>
                <a:ea typeface="HG丸ｺﾞｼｯｸM-PRO" pitchFamily="50" charset="-128"/>
              </a:rPr>
              <a:t>8</a:t>
            </a:r>
            <a:r>
              <a:rPr lang="ja-JP" altLang="en-US" sz="2000" b="1"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lang="ja-JP" altLang="en-US" sz="3600" b="1">
                <a:latin typeface="HG丸ｺﾞｼｯｸM-PRO" pitchFamily="50" charset="-128"/>
                <a:ea typeface="HG丸ｺﾞｼｯｸM-PRO" pitchFamily="50" charset="-128"/>
              </a:rPr>
              <a:t>○</a:t>
            </a:r>
            <a:r>
              <a:rPr lang="ja-JP" altLang="en-US" sz="2000" b="1">
                <a:latin typeface="HG丸ｺﾞｼｯｸM-PRO" pitchFamily="50" charset="-128"/>
                <a:ea typeface="HG丸ｺﾞｼｯｸM-PRO" pitchFamily="50" charset="-128"/>
              </a:rPr>
              <a:t>日（土）</a:t>
            </a:r>
            <a:endParaRPr lang="en-US" altLang="ja-JP" sz="2000" b="1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latin typeface="HG丸ｺﾞｼｯｸM-PRO" pitchFamily="50" charset="-128"/>
                <a:ea typeface="HG丸ｺﾞｼｯｸM-PRO" pitchFamily="50" charset="-128"/>
              </a:rPr>
              <a:t>集合　</a:t>
            </a:r>
            <a:r>
              <a:rPr lang="en-US" altLang="ja-JP" sz="2000">
                <a:latin typeface="HG丸ｺﾞｼｯｸM-PRO" pitchFamily="50" charset="-128"/>
                <a:ea typeface="HG丸ｺﾞｼｯｸM-PRO" pitchFamily="50" charset="-128"/>
              </a:rPr>
              <a:t>18:00</a:t>
            </a:r>
            <a:r>
              <a:rPr lang="ja-JP" altLang="en-US" sz="2000">
                <a:latin typeface="HG丸ｺﾞｼｯｸM-PRO" pitchFamily="50" charset="-128"/>
                <a:ea typeface="HG丸ｺﾞｼｯｸM-PRO" pitchFamily="50" charset="-128"/>
              </a:rPr>
              <a:t>～</a:t>
            </a:r>
            <a:r>
              <a:rPr lang="en-US" altLang="ja-JP" sz="2000">
                <a:latin typeface="HG丸ｺﾞｼｯｸM-PRO" pitchFamily="50" charset="-128"/>
                <a:ea typeface="HG丸ｺﾞｼｯｸM-PRO" pitchFamily="50" charset="-128"/>
              </a:rPr>
              <a:t>20:00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latin typeface="HG丸ｺﾞｼｯｸM-PRO" pitchFamily="50" charset="-128"/>
                <a:ea typeface="HG丸ｺﾞｼｯｸM-PRO" pitchFamily="50" charset="-128"/>
              </a:rPr>
              <a:t>場所　○○公園入り口</a:t>
            </a:r>
            <a:endParaRPr lang="en-US" altLang="ja-JP" sz="200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latin typeface="HG丸ｺﾞｼｯｸM-PRO" pitchFamily="50" charset="-128"/>
                <a:ea typeface="HG丸ｺﾞｼｯｸM-PRO" pitchFamily="50" charset="-128"/>
              </a:rPr>
              <a:t>申込　事前申込み不要です。</a:t>
            </a:r>
            <a:endParaRPr lang="en-US" altLang="ja-JP" sz="200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000">
              <a:latin typeface="HG丸ｺﾞｼｯｸM-PRO" pitchFamily="50" charset="-128"/>
              <a:ea typeface="HG丸ｺﾞｼｯｸM-PRO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70C0"/>
                </a:solidFill>
                <a:latin typeface="HG丸ｺﾞｼｯｸM-PRO" pitchFamily="50" charset="-128"/>
                <a:ea typeface="HG丸ｺﾞｼｯｸM-PRO" pitchFamily="50" charset="-128"/>
              </a:rPr>
              <a:t>夏祭り・金魚すくい・出店</a:t>
            </a:r>
            <a:endParaRPr lang="en-US" altLang="ja-JP" sz="2400">
              <a:solidFill>
                <a:srgbClr val="0070C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 rot="20022299">
            <a:off x="279400" y="730250"/>
            <a:ext cx="1325563" cy="4159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b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週末開催</a:t>
            </a:r>
          </a:p>
        </p:txBody>
      </p:sp>
      <p:pic>
        <p:nvPicPr>
          <p:cNvPr id="2055" name="Picture 2" descr="http://pweb91.cyberhome.ne.jp/bin/image/union/column/20140731/photo13_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67" r="32109"/>
          <a:stretch>
            <a:fillRect/>
          </a:stretch>
        </p:blipFill>
        <p:spPr bwMode="auto">
          <a:xfrm>
            <a:off x="3357563" y="6969125"/>
            <a:ext cx="3362325" cy="255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円/楕円 5"/>
          <p:cNvSpPr/>
          <p:nvPr/>
        </p:nvSpPr>
        <p:spPr>
          <a:xfrm>
            <a:off x="3789363" y="3081338"/>
            <a:ext cx="2735262" cy="12954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事前申込不要！</a:t>
            </a:r>
            <a:endParaRPr lang="en-US" altLang="ja-JP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お気軽にお越しください</a:t>
            </a:r>
          </a:p>
        </p:txBody>
      </p:sp>
      <p:sp>
        <p:nvSpPr>
          <p:cNvPr id="10" name="角丸四角形 9"/>
          <p:cNvSpPr/>
          <p:nvPr/>
        </p:nvSpPr>
        <p:spPr>
          <a:xfrm>
            <a:off x="549275" y="5457825"/>
            <a:ext cx="5975350" cy="1439863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当ててハッピー！ビンゴ大会開催</a:t>
            </a:r>
            <a:endParaRPr lang="en-US" altLang="ja-JP" sz="2800" b="1" dirty="0">
              <a:solidFill>
                <a:schemeClr val="accent6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schemeClr val="accent6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ビンゴ引き換え券はフロントにて配布しております。</a:t>
            </a:r>
          </a:p>
        </p:txBody>
      </p:sp>
      <p:sp>
        <p:nvSpPr>
          <p:cNvPr id="2058" name="テキスト ボックス 13"/>
          <p:cNvSpPr txBox="1">
            <a:spLocks noChangeArrowheads="1"/>
          </p:cNvSpPr>
          <p:nvPr/>
        </p:nvSpPr>
        <p:spPr bwMode="auto">
          <a:xfrm>
            <a:off x="333375" y="7475538"/>
            <a:ext cx="3203575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HG丸ｺﾞｼｯｸM-PRO" pitchFamily="50" charset="-128"/>
                <a:ea typeface="HG丸ｺﾞｼｯｸM-PRO" pitchFamily="50" charset="-128"/>
              </a:rPr>
              <a:t>当日は、住民の皆様に</a:t>
            </a:r>
            <a:endParaRPr lang="en-US" altLang="ja-JP" sz="160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HG丸ｺﾞｼｯｸM-PRO" pitchFamily="50" charset="-128"/>
                <a:ea typeface="HG丸ｺﾞｼｯｸM-PRO" pitchFamily="50" charset="-128"/>
              </a:rPr>
              <a:t>ご迷惑をおかけするかもしれませんが、何卒ご理解の程宜しくお願いいたします。</a:t>
            </a:r>
            <a:endParaRPr lang="en-US" altLang="ja-JP" sz="160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059" name="テキスト ボックス 18"/>
          <p:cNvSpPr txBox="1">
            <a:spLocks noChangeArrowheads="1"/>
          </p:cNvSpPr>
          <p:nvPr/>
        </p:nvSpPr>
        <p:spPr bwMode="auto">
          <a:xfrm>
            <a:off x="527050" y="9421813"/>
            <a:ext cx="59975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HG丸ｺﾞｼｯｸM-PRO" pitchFamily="50" charset="-128"/>
                <a:ea typeface="HG丸ｺﾞｼｯｸM-PRO" pitchFamily="50" charset="-128"/>
              </a:rPr>
              <a:t>○○マンション管理組合　イベント実行委員会</a:t>
            </a:r>
            <a:endParaRPr lang="en-US" altLang="ja-JP" sz="1400"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pweb91.cyberhome.ne.jp/bin/image/union/column/20140731/photo12_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35" r="20026"/>
          <a:stretch>
            <a:fillRect/>
          </a:stretch>
        </p:blipFill>
        <p:spPr bwMode="auto">
          <a:xfrm>
            <a:off x="71438" y="879475"/>
            <a:ext cx="6742112" cy="846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正方形/長方形 8"/>
          <p:cNvSpPr/>
          <p:nvPr/>
        </p:nvSpPr>
        <p:spPr>
          <a:xfrm>
            <a:off x="333375" y="1568450"/>
            <a:ext cx="6119813" cy="734536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152400" y="9334500"/>
            <a:ext cx="6624638" cy="4905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2014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年○月吉日</a:t>
            </a:r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620713" y="1928813"/>
            <a:ext cx="5616575" cy="17160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2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743075" y="2101850"/>
            <a:ext cx="3467100" cy="132238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○○○マンション</a:t>
            </a:r>
            <a:endParaRPr lang="en-US" altLang="ja-JP" sz="16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2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夏の○○公園</a:t>
            </a:r>
            <a:endParaRPr lang="en-US" altLang="ja-JP" sz="32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2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キャンプのご案内</a:t>
            </a:r>
          </a:p>
        </p:txBody>
      </p:sp>
      <p:sp>
        <p:nvSpPr>
          <p:cNvPr id="3079" name="テキスト ボックス 38"/>
          <p:cNvSpPr txBox="1">
            <a:spLocks noChangeArrowheads="1"/>
          </p:cNvSpPr>
          <p:nvPr/>
        </p:nvSpPr>
        <p:spPr bwMode="auto">
          <a:xfrm>
            <a:off x="549275" y="3719513"/>
            <a:ext cx="5005388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latin typeface="HG丸ｺﾞｼｯｸM-PRO" pitchFamily="50" charset="-128"/>
                <a:ea typeface="HG丸ｺﾞｼｯｸM-PRO" pitchFamily="50" charset="-128"/>
              </a:rPr>
              <a:t>2014</a:t>
            </a:r>
            <a:r>
              <a:rPr lang="ja-JP" altLang="en-US" sz="2000" b="1">
                <a:latin typeface="HG丸ｺﾞｼｯｸM-PRO" pitchFamily="50" charset="-128"/>
                <a:ea typeface="HG丸ｺﾞｼｯｸM-PRO" pitchFamily="50" charset="-128"/>
              </a:rPr>
              <a:t>年</a:t>
            </a:r>
            <a:r>
              <a:rPr lang="en-US" altLang="ja-JP" sz="3600" b="1">
                <a:latin typeface="HG丸ｺﾞｼｯｸM-PRO" pitchFamily="50" charset="-128"/>
                <a:ea typeface="HG丸ｺﾞｼｯｸM-PRO" pitchFamily="50" charset="-128"/>
              </a:rPr>
              <a:t>8</a:t>
            </a:r>
            <a:r>
              <a:rPr lang="ja-JP" altLang="en-US" sz="2000" b="1"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lang="ja-JP" altLang="en-US" sz="3600" b="1">
                <a:latin typeface="HG丸ｺﾞｼｯｸM-PRO" pitchFamily="50" charset="-128"/>
                <a:ea typeface="HG丸ｺﾞｼｯｸM-PRO" pitchFamily="50" charset="-128"/>
              </a:rPr>
              <a:t>○</a:t>
            </a:r>
            <a:r>
              <a:rPr lang="ja-JP" altLang="en-US" sz="2000" b="1">
                <a:latin typeface="HG丸ｺﾞｼｯｸM-PRO" pitchFamily="50" charset="-128"/>
                <a:ea typeface="HG丸ｺﾞｼｯｸM-PRO" pitchFamily="50" charset="-128"/>
              </a:rPr>
              <a:t>日（土）</a:t>
            </a:r>
            <a:endParaRPr lang="en-US" altLang="ja-JP" sz="2000" b="1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latin typeface="HG丸ｺﾞｼｯｸM-PRO" pitchFamily="50" charset="-128"/>
                <a:ea typeface="HG丸ｺﾞｼｯｸM-PRO" pitchFamily="50" charset="-128"/>
              </a:rPr>
              <a:t>集合　</a:t>
            </a:r>
            <a:r>
              <a:rPr lang="en-US" altLang="ja-JP" sz="2000">
                <a:latin typeface="HG丸ｺﾞｼｯｸM-PRO" pitchFamily="50" charset="-128"/>
                <a:ea typeface="HG丸ｺﾞｼｯｸM-PRO" pitchFamily="50" charset="-128"/>
              </a:rPr>
              <a:t>18:00</a:t>
            </a:r>
            <a:r>
              <a:rPr lang="ja-JP" altLang="en-US" sz="2000">
                <a:latin typeface="HG丸ｺﾞｼｯｸM-PRO" pitchFamily="50" charset="-128"/>
                <a:ea typeface="HG丸ｺﾞｼｯｸM-PRO" pitchFamily="50" charset="-128"/>
              </a:rPr>
              <a:t>～</a:t>
            </a:r>
            <a:r>
              <a:rPr lang="en-US" altLang="ja-JP" sz="2000">
                <a:latin typeface="HG丸ｺﾞｼｯｸM-PRO" pitchFamily="50" charset="-128"/>
                <a:ea typeface="HG丸ｺﾞｼｯｸM-PRO" pitchFamily="50" charset="-128"/>
              </a:rPr>
              <a:t>20:00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latin typeface="HG丸ｺﾞｼｯｸM-PRO" pitchFamily="50" charset="-128"/>
                <a:ea typeface="HG丸ｺﾞｼｯｸM-PRO" pitchFamily="50" charset="-128"/>
              </a:rPr>
              <a:t>場所　○○公園入り口</a:t>
            </a:r>
            <a:endParaRPr lang="en-US" altLang="ja-JP" sz="200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latin typeface="HG丸ｺﾞｼｯｸM-PRO" pitchFamily="50" charset="-128"/>
                <a:ea typeface="HG丸ｺﾞｼｯｸM-PRO" pitchFamily="50" charset="-128"/>
              </a:rPr>
              <a:t>申込　事前申込み不要です。</a:t>
            </a:r>
            <a:endParaRPr lang="en-US" altLang="ja-JP" sz="200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000">
              <a:latin typeface="HG丸ｺﾞｼｯｸM-PRO" pitchFamily="50" charset="-128"/>
              <a:ea typeface="HG丸ｺﾞｼｯｸM-PRO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70C0"/>
                </a:solidFill>
                <a:latin typeface="HG丸ｺﾞｼｯｸM-PRO" pitchFamily="50" charset="-128"/>
                <a:ea typeface="HG丸ｺﾞｼｯｸM-PRO" pitchFamily="50" charset="-128"/>
              </a:rPr>
              <a:t>夏祭り・金魚すくい・出店</a:t>
            </a:r>
            <a:endParaRPr lang="en-US" altLang="ja-JP" sz="2400">
              <a:solidFill>
                <a:srgbClr val="0070C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 rot="20022299">
            <a:off x="758825" y="2255838"/>
            <a:ext cx="1123950" cy="2857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週末開催</a:t>
            </a:r>
          </a:p>
        </p:txBody>
      </p:sp>
      <p:sp>
        <p:nvSpPr>
          <p:cNvPr id="41" name="円/楕円 40"/>
          <p:cNvSpPr/>
          <p:nvPr/>
        </p:nvSpPr>
        <p:spPr>
          <a:xfrm>
            <a:off x="4005263" y="3867150"/>
            <a:ext cx="2049462" cy="121285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事前申込不要！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お気軽にお越しください</a:t>
            </a:r>
          </a:p>
        </p:txBody>
      </p:sp>
      <p:sp>
        <p:nvSpPr>
          <p:cNvPr id="42" name="角丸四角形 41"/>
          <p:cNvSpPr/>
          <p:nvPr/>
        </p:nvSpPr>
        <p:spPr>
          <a:xfrm>
            <a:off x="908050" y="6197600"/>
            <a:ext cx="5067300" cy="987425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b="1" dirty="0">
                <a:solidFill>
                  <a:schemeClr val="accent6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当ててハッピー！ビンゴ大会開催</a:t>
            </a:r>
            <a:endParaRPr lang="en-US" altLang="ja-JP" sz="2400" b="1" dirty="0">
              <a:solidFill>
                <a:schemeClr val="accent6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ビンゴ引き換え券はフロントにて配布しております。</a:t>
            </a:r>
          </a:p>
        </p:txBody>
      </p:sp>
      <p:sp>
        <p:nvSpPr>
          <p:cNvPr id="3083" name="テキスト ボックス 42"/>
          <p:cNvSpPr txBox="1">
            <a:spLocks noChangeArrowheads="1"/>
          </p:cNvSpPr>
          <p:nvPr/>
        </p:nvSpPr>
        <p:spPr bwMode="auto">
          <a:xfrm>
            <a:off x="620713" y="7473950"/>
            <a:ext cx="2716212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HG丸ｺﾞｼｯｸM-PRO" pitchFamily="50" charset="-128"/>
                <a:ea typeface="HG丸ｺﾞｼｯｸM-PRO" pitchFamily="50" charset="-128"/>
              </a:rPr>
              <a:t>当日は、住民の皆様に</a:t>
            </a:r>
            <a:endParaRPr lang="en-US" altLang="ja-JP" sz="160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HG丸ｺﾞｼｯｸM-PRO" pitchFamily="50" charset="-128"/>
                <a:ea typeface="HG丸ｺﾞｼｯｸM-PRO" pitchFamily="50" charset="-128"/>
              </a:rPr>
              <a:t>ご迷惑をおかけするかもしれませんが、何卒ご理解の程宜しくお願いいたします。</a:t>
            </a:r>
            <a:endParaRPr lang="en-US" altLang="ja-JP" sz="160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3084" name="Picture 2" descr="http://pweb91.cyberhome.ne.jp/bin/image/union/column/20140731/photo13_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67" r="32109"/>
          <a:stretch>
            <a:fillRect/>
          </a:stretch>
        </p:blipFill>
        <p:spPr bwMode="auto">
          <a:xfrm>
            <a:off x="3749675" y="7235825"/>
            <a:ext cx="2305050" cy="174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正方形/長方形 44"/>
          <p:cNvSpPr/>
          <p:nvPr/>
        </p:nvSpPr>
        <p:spPr>
          <a:xfrm>
            <a:off x="115888" y="214313"/>
            <a:ext cx="6626225" cy="4905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○○マンション管理組合　イベント実行委員会</a:t>
            </a:r>
            <a:endParaRPr lang="en-US" altLang="ja-JP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</TotalTime>
  <Words>152</Words>
  <Application>Microsoft Office PowerPoint</Application>
  <PresentationFormat>A4 210 x 297 mm</PresentationFormat>
  <Paragraphs>36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Calibri</vt:lpstr>
      <vt:lpstr>ＭＳ Ｐゴシック</vt:lpstr>
      <vt:lpstr>Arial</vt:lpstr>
      <vt:lpstr>HG丸ｺﾞｼｯｸM-PRO</vt:lpstr>
      <vt:lpstr>HGS創英角ﾎﾟｯﾌﾟ体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2014-08-01T09:03:26Z</cp:lastPrinted>
  <dcterms:created xsi:type="dcterms:W3CDTF">2014-07-31T02:53:05Z</dcterms:created>
  <dcterms:modified xsi:type="dcterms:W3CDTF">2014-08-01T11:33:13Z</dcterms:modified>
</cp:coreProperties>
</file>