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396" y="-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498269" y="314076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2014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6672" y="228870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○○マンションでは、マンション居住者限定で「ペット飼育しつけマナー講習」を開催いたします。講習では、ペットのトイレ、ほえ癖、コミュニケーションについての知識と技術を習得します。</a:t>
            </a:r>
            <a:endParaRPr kumimoji="1"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8269" y="9397751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○○○マンション　管理組合</a:t>
            </a:r>
            <a:endParaRPr lang="en-US" altLang="ja-JP" sz="1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98269" y="928529"/>
            <a:ext cx="5739043" cy="1144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ペット飼育</a:t>
            </a:r>
            <a:r>
              <a:rPr lang="ja-JP" altLang="en-US" sz="3200" dirty="0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しつけマナー講習</a:t>
            </a:r>
            <a:endParaRPr lang="en-US" altLang="ja-JP" sz="3200" dirty="0" smtClean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endParaRPr kumimoji="1" lang="ja-JP" altLang="en-US" sz="20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16632" y="128464"/>
            <a:ext cx="6624736" cy="9649072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6672" y="3368824"/>
            <a:ext cx="59046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■開催日</a:t>
            </a:r>
            <a:r>
              <a:rPr kumimoji="1"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en-US" altLang="ja-JP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10:00</a:t>
            </a:r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kumimoji="1"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12:00</a:t>
            </a: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■講習内容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トイレ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、ほえ癖、コミュニケーションについての知識等。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■開催場所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　駐車場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■対象者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居住者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の方であれば、どなたでも受講していただきます。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■参加費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無料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■定員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名（先着順とさせていただきます）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■持ち物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ペット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のトイレ。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■参加方法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日までに、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階フロントにお申し出ください。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先着順ですので、お早めにお申込みください。</a:t>
            </a:r>
            <a:endParaRPr lang="en-US" altLang="ja-JP" sz="12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713" y="7257255"/>
            <a:ext cx="1981495" cy="20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173" y="7862988"/>
            <a:ext cx="1385516" cy="143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3636640" y="1568624"/>
            <a:ext cx="2456656" cy="286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000" dirty="0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kumimoji="1" lang="ja-JP" altLang="en-US" sz="2000" dirty="0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ご案内</a:t>
            </a:r>
            <a:endParaRPr kumimoji="1" lang="ja-JP" altLang="en-US" sz="20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98269" y="848544"/>
            <a:ext cx="5883059" cy="122413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428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476672" y="836776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居住者各位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8269" y="314076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2014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2656" y="2701007"/>
            <a:ext cx="61926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○○マンションでは、マンション居住者限定で「ペット飼育しつけマナー講習」を開催いたします。講習では、ペットのトイレ、ほえ癖、コミュニケーションについての知識と技術を習得します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■開催日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月○日</a:t>
            </a:r>
            <a:r>
              <a:rPr lang="en-US" altLang="ja-JP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10:00</a:t>
            </a:r>
            <a:r>
              <a:rPr lang="ja-JP" altLang="en-US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12:00</a:t>
            </a:r>
          </a:p>
          <a:p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講習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：トイレ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、ほえ癖、コミュニケーションについての知識等。</a:t>
            </a: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開催場所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 </a:t>
            </a:r>
            <a:r>
              <a:rPr lang="en-US" altLang="ja-JP" sz="1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　駐車場</a:t>
            </a: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対象者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：居住者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の方であれば、どなたでも受講していただきます。</a:t>
            </a: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：無料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 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名（先着順とさせていただきます）</a:t>
            </a: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持ち物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：ペット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のトイレ。</a:t>
            </a: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■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参加方法	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： 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日までに、</a:t>
            </a:r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階フロントにお申し出ください。</a:t>
            </a:r>
          </a:p>
          <a:p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	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先着順ですので、お早めにお申込みください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8269" y="9325743"/>
            <a:ext cx="59046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○○○マンション　管理組合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1858" y="1208584"/>
            <a:ext cx="6186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b="1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ペット飼育</a:t>
            </a:r>
            <a:r>
              <a:rPr lang="ja-JP" altLang="en-US" sz="3600" b="1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しつけマナー講習</a:t>
            </a:r>
            <a:r>
              <a:rPr lang="en-US" altLang="ja-JP" sz="3600" b="1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sz="3600" b="1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en-US" altLang="ja-JP" sz="3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                       </a:t>
            </a:r>
            <a:r>
              <a:rPr lang="ja-JP" altLang="en-US" sz="2400" b="1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2400" b="1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ご案内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16632" y="128464"/>
            <a:ext cx="6624736" cy="9649072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212" y="5843453"/>
            <a:ext cx="3335839" cy="3482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96" y="7048088"/>
            <a:ext cx="2170236" cy="2253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673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124</Words>
  <Application>Microsoft Office PowerPoint</Application>
  <PresentationFormat>A4 210 x 297 mm</PresentationFormat>
  <Paragraphs>36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2014-07-31T02:53:05Z</dcterms:created>
  <dcterms:modified xsi:type="dcterms:W3CDTF">2014-08-01T11:39:41Z</dcterms:modified>
</cp:coreProperties>
</file>